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14300"/>
            <a:ext cx="18288000" cy="1143000"/>
            <a:chOff x="0" y="-28575"/>
            <a:chExt cx="4816593" cy="8413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1210"/>
                  </a:lnTo>
                  <a:cubicBezTo>
                    <a:pt x="4816592" y="803134"/>
                    <a:pt x="4806926" y="812800"/>
                    <a:pt x="4795002" y="812800"/>
                  </a:cubicBezTo>
                  <a:lnTo>
                    <a:pt x="21590" y="812800"/>
                  </a:lnTo>
                  <a:cubicBezTo>
                    <a:pt x="9666" y="812800"/>
                    <a:pt x="0" y="803134"/>
                    <a:pt x="0" y="791210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2F3A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791210"/>
                  </a:lnTo>
                  <a:cubicBezTo>
                    <a:pt x="4816592" y="803134"/>
                    <a:pt x="4806926" y="812800"/>
                    <a:pt x="4795002" y="812800"/>
                  </a:cubicBezTo>
                  <a:lnTo>
                    <a:pt x="21590" y="812800"/>
                  </a:lnTo>
                  <a:cubicBezTo>
                    <a:pt x="9666" y="812800"/>
                    <a:pt x="0" y="803134"/>
                    <a:pt x="0" y="791210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F26F2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6593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058017" y="3801921"/>
            <a:ext cx="8539984" cy="3283591"/>
          </a:xfrm>
          <a:custGeom>
            <a:avLst/>
            <a:gdLst/>
            <a:ahLst/>
            <a:cxnLst/>
            <a:rect l="l" t="t" r="r" b="b"/>
            <a:pathLst>
              <a:path w="8539984" h="3283591">
                <a:moveTo>
                  <a:pt x="0" y="0"/>
                </a:moveTo>
                <a:lnTo>
                  <a:pt x="8539984" y="0"/>
                </a:lnTo>
                <a:lnTo>
                  <a:pt x="8539984" y="3283590"/>
                </a:lnTo>
                <a:lnTo>
                  <a:pt x="0" y="3283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11200" y="1479738"/>
            <a:ext cx="4389120" cy="438912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569" y="0"/>
                  </a:moveTo>
                  <a:lnTo>
                    <a:pt x="772231" y="0"/>
                  </a:lnTo>
                  <a:cubicBezTo>
                    <a:pt x="782990" y="0"/>
                    <a:pt x="793309" y="4274"/>
                    <a:pt x="800917" y="11883"/>
                  </a:cubicBezTo>
                  <a:cubicBezTo>
                    <a:pt x="808526" y="19491"/>
                    <a:pt x="812800" y="29810"/>
                    <a:pt x="812800" y="40569"/>
                  </a:cubicBezTo>
                  <a:lnTo>
                    <a:pt x="812800" y="772231"/>
                  </a:lnTo>
                  <a:cubicBezTo>
                    <a:pt x="812800" y="782990"/>
                    <a:pt x="808526" y="793309"/>
                    <a:pt x="800917" y="800917"/>
                  </a:cubicBezTo>
                  <a:cubicBezTo>
                    <a:pt x="793309" y="808526"/>
                    <a:pt x="782990" y="812800"/>
                    <a:pt x="772231" y="812800"/>
                  </a:cubicBezTo>
                  <a:lnTo>
                    <a:pt x="40569" y="812800"/>
                  </a:lnTo>
                  <a:cubicBezTo>
                    <a:pt x="29810" y="812800"/>
                    <a:pt x="19491" y="808526"/>
                    <a:pt x="11883" y="800917"/>
                  </a:cubicBezTo>
                  <a:cubicBezTo>
                    <a:pt x="4274" y="793309"/>
                    <a:pt x="0" y="782990"/>
                    <a:pt x="0" y="772231"/>
                  </a:cubicBezTo>
                  <a:lnTo>
                    <a:pt x="0" y="40569"/>
                  </a:lnTo>
                  <a:cubicBezTo>
                    <a:pt x="0" y="29810"/>
                    <a:pt x="4274" y="19491"/>
                    <a:pt x="11883" y="11883"/>
                  </a:cubicBezTo>
                  <a:cubicBezTo>
                    <a:pt x="19491" y="4274"/>
                    <a:pt x="29810" y="0"/>
                    <a:pt x="40569" y="0"/>
                  </a:cubicBezTo>
                  <a:close/>
                </a:path>
              </a:pathLst>
            </a:custGeom>
            <a:blipFill>
              <a:blip r:embed="rId3"/>
              <a:stretch>
                <a:fillRect l="-24929" r="-2492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555875" y="4617404"/>
            <a:ext cx="4389120" cy="438912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569" y="0"/>
                  </a:moveTo>
                  <a:lnTo>
                    <a:pt x="772231" y="0"/>
                  </a:lnTo>
                  <a:cubicBezTo>
                    <a:pt x="782990" y="0"/>
                    <a:pt x="793309" y="4274"/>
                    <a:pt x="800917" y="11883"/>
                  </a:cubicBezTo>
                  <a:cubicBezTo>
                    <a:pt x="808526" y="19491"/>
                    <a:pt x="812800" y="29810"/>
                    <a:pt x="812800" y="40569"/>
                  </a:cubicBezTo>
                  <a:lnTo>
                    <a:pt x="812800" y="772231"/>
                  </a:lnTo>
                  <a:cubicBezTo>
                    <a:pt x="812800" y="782990"/>
                    <a:pt x="808526" y="793309"/>
                    <a:pt x="800917" y="800917"/>
                  </a:cubicBezTo>
                  <a:cubicBezTo>
                    <a:pt x="793309" y="808526"/>
                    <a:pt x="782990" y="812800"/>
                    <a:pt x="772231" y="812800"/>
                  </a:cubicBezTo>
                  <a:lnTo>
                    <a:pt x="40569" y="812800"/>
                  </a:lnTo>
                  <a:cubicBezTo>
                    <a:pt x="29810" y="812800"/>
                    <a:pt x="19491" y="808526"/>
                    <a:pt x="11883" y="800917"/>
                  </a:cubicBezTo>
                  <a:cubicBezTo>
                    <a:pt x="4274" y="793309"/>
                    <a:pt x="0" y="782990"/>
                    <a:pt x="0" y="772231"/>
                  </a:cubicBezTo>
                  <a:lnTo>
                    <a:pt x="0" y="40569"/>
                  </a:lnTo>
                  <a:cubicBezTo>
                    <a:pt x="0" y="29810"/>
                    <a:pt x="4274" y="19491"/>
                    <a:pt x="11883" y="11883"/>
                  </a:cubicBezTo>
                  <a:cubicBezTo>
                    <a:pt x="19491" y="4274"/>
                    <a:pt x="29810" y="0"/>
                    <a:pt x="40569" y="0"/>
                  </a:cubicBezTo>
                  <a:close/>
                </a:path>
              </a:pathLst>
            </a:custGeom>
            <a:blipFill>
              <a:blip r:embed="rId4"/>
              <a:stretch>
                <a:fillRect l="-25136" r="-25136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162800" y="1579877"/>
            <a:ext cx="9898023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spc="-285" dirty="0">
                <a:solidFill>
                  <a:srgbClr val="F26F29"/>
                </a:solidFill>
                <a:latin typeface="Canva Sans Bold"/>
              </a:rPr>
              <a:t>No dental insurance?</a:t>
            </a:r>
          </a:p>
          <a:p>
            <a:pPr algn="ctr">
              <a:lnSpc>
                <a:spcPts val="7980"/>
              </a:lnSpc>
            </a:pPr>
            <a:r>
              <a:rPr lang="en-US" sz="5700" spc="-285" dirty="0">
                <a:solidFill>
                  <a:srgbClr val="F26F29"/>
                </a:solidFill>
                <a:latin typeface="Canva Sans Bold"/>
              </a:rPr>
              <a:t>Not enough dental coverage?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96718" y="7255712"/>
            <a:ext cx="9862582" cy="133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"/>
              </a:lnSpc>
            </a:pPr>
            <a:r>
              <a:rPr lang="en-US" sz="2522">
                <a:solidFill>
                  <a:srgbClr val="000000"/>
                </a:solidFill>
                <a:latin typeface="Canva Sans Bold"/>
              </a:rPr>
              <a:t>Ask us about the WDA Dental Savings Club, a new way to obtain affordable, convenient and transparent dental care. Brought to you by the Wisconsin Dental Association.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dental insurance? Not enough dental coverage?</dc:title>
  <dc:creator>Brenna Sadler</dc:creator>
  <cp:lastModifiedBy>Brenna Sadler</cp:lastModifiedBy>
  <cp:revision>3</cp:revision>
  <dcterms:created xsi:type="dcterms:W3CDTF">2006-08-16T00:00:00Z</dcterms:created>
  <dcterms:modified xsi:type="dcterms:W3CDTF">2024-06-19T21:10:07Z</dcterms:modified>
  <dc:identifier>DAGImGpvYvw</dc:identifier>
</cp:coreProperties>
</file>